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8"/>
  </p:notesMasterIdLst>
  <p:sldIdLst>
    <p:sldId id="256" r:id="rId2"/>
    <p:sldId id="309" r:id="rId3"/>
    <p:sldId id="310" r:id="rId4"/>
    <p:sldId id="311" r:id="rId5"/>
    <p:sldId id="312" r:id="rId6"/>
    <p:sldId id="313" r:id="rId7"/>
  </p:sldIdLst>
  <p:sldSz cx="9144000" cy="5143500" type="screen16x9"/>
  <p:notesSz cx="17348200" cy="97536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A5D"/>
    <a:srgbClr val="306857"/>
    <a:srgbClr val="2660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098C5B-7D62-40FB-8A8E-086AF735F8BD}">
  <a:tblStyle styleId="{03098C5B-7D62-40FB-8A8E-086AF735F8BD}"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58"/>
    <p:restoredTop sz="97867"/>
  </p:normalViewPr>
  <p:slideViewPr>
    <p:cSldViewPr snapToGrid="0" snapToObjects="1">
      <p:cViewPr varScale="1">
        <p:scale>
          <a:sx n="255" d="100"/>
          <a:sy n="255" d="100"/>
        </p:scale>
        <p:origin x="16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894747" y="731500"/>
            <a:ext cx="115605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734800" y="4632950"/>
            <a:ext cx="13878551" cy="4389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e3383f17a_0_56: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e3383f17a_0_56: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e3383f17a_0_539: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e3383f17a_0_53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6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e3383f17a_0_539: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e3383f17a_0_53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28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e3383f17a_0_539: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e3383f17a_0_53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83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e3383f17a_0_539: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e3383f17a_0_53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69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e3383f17a_0_539:notes"/>
          <p:cNvSpPr>
            <a:spLocks noGrp="1" noRot="1" noChangeAspect="1"/>
          </p:cNvSpPr>
          <p:nvPr>
            <p:ph type="sldImg" idx="2"/>
          </p:nvPr>
        </p:nvSpPr>
        <p:spPr>
          <a:xfrm>
            <a:off x="5422900" y="731838"/>
            <a:ext cx="65024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e3383f17a_0_53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910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userDrawn="1">
  <p:cSld name="OBJECT">
    <p:spTree>
      <p:nvGrpSpPr>
        <p:cNvPr id="1" name="Shape 11"/>
        <p:cNvGrpSpPr/>
        <p:nvPr/>
      </p:nvGrpSpPr>
      <p:grpSpPr>
        <a:xfrm>
          <a:off x="0" y="0"/>
          <a:ext cx="0" cy="0"/>
          <a:chOff x="0" y="0"/>
          <a:chExt cx="0" cy="0"/>
        </a:xfrm>
      </p:grpSpPr>
      <p:pic>
        <p:nvPicPr>
          <p:cNvPr id="3" name="Picture 2">
            <a:extLst>
              <a:ext uri="{FF2B5EF4-FFF2-40B4-BE49-F238E27FC236}">
                <a16:creationId xmlns:a16="http://schemas.microsoft.com/office/drawing/2014/main" id="{72FCDAB3-F278-814A-9F22-D43F17C3407F}"/>
              </a:ext>
            </a:extLst>
          </p:cNvPr>
          <p:cNvPicPr>
            <a:picLocks noChangeAspect="1"/>
          </p:cNvPicPr>
          <p:nvPr userDrawn="1"/>
        </p:nvPicPr>
        <p:blipFill>
          <a:blip r:embed="rId2"/>
          <a:stretch>
            <a:fillRect/>
          </a:stretch>
        </p:blipFill>
        <p:spPr>
          <a:xfrm>
            <a:off x="7861755" y="124657"/>
            <a:ext cx="1125770" cy="364327"/>
          </a:xfrm>
          <a:prstGeom prst="rect">
            <a:avLst/>
          </a:prstGeom>
        </p:spPr>
      </p:pic>
      <p:sp>
        <p:nvSpPr>
          <p:cNvPr id="4" name="Picture Placeholder 3">
            <a:extLst>
              <a:ext uri="{FF2B5EF4-FFF2-40B4-BE49-F238E27FC236}">
                <a16:creationId xmlns:a16="http://schemas.microsoft.com/office/drawing/2014/main" id="{42393DB9-C60E-E54A-952F-A03F70B3D86E}"/>
              </a:ext>
            </a:extLst>
          </p:cNvPr>
          <p:cNvSpPr>
            <a:spLocks noGrp="1"/>
          </p:cNvSpPr>
          <p:nvPr>
            <p:ph type="pic" sz="quarter" idx="10" hasCustomPrompt="1"/>
          </p:nvPr>
        </p:nvSpPr>
        <p:spPr>
          <a:xfrm>
            <a:off x="156475" y="124657"/>
            <a:ext cx="1811338" cy="955675"/>
          </a:xfrm>
        </p:spPr>
        <p:txBody>
          <a:bodyPr/>
          <a:lstStyle/>
          <a:p>
            <a:r>
              <a:rPr lang="en-US" dirty="0"/>
              <a:t>Client Logo</a:t>
            </a:r>
          </a:p>
        </p:txBody>
      </p:sp>
      <p:sp>
        <p:nvSpPr>
          <p:cNvPr id="10" name="Google Shape;129;p24">
            <a:extLst>
              <a:ext uri="{FF2B5EF4-FFF2-40B4-BE49-F238E27FC236}">
                <a16:creationId xmlns:a16="http://schemas.microsoft.com/office/drawing/2014/main" id="{90508F15-A7F7-0345-8A54-865D9284C56E}"/>
              </a:ext>
            </a:extLst>
          </p:cNvPr>
          <p:cNvSpPr txBox="1">
            <a:spLocks noGrp="1"/>
          </p:cNvSpPr>
          <p:nvPr>
            <p:ph type="title"/>
          </p:nvPr>
        </p:nvSpPr>
        <p:spPr>
          <a:xfrm>
            <a:off x="2279500" y="-168328"/>
            <a:ext cx="4585000" cy="2398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4000" dirty="0"/>
              <a:t>CALIBER SERVICE MANAGEMENT</a:t>
            </a:r>
            <a:endParaRPr sz="4000" dirty="0"/>
          </a:p>
        </p:txBody>
      </p:sp>
      <p:sp>
        <p:nvSpPr>
          <p:cNvPr id="11" name="Subtitle 4">
            <a:extLst>
              <a:ext uri="{FF2B5EF4-FFF2-40B4-BE49-F238E27FC236}">
                <a16:creationId xmlns:a16="http://schemas.microsoft.com/office/drawing/2014/main" id="{328FC7EB-92F3-484F-A7E5-E6C9C3713172}"/>
              </a:ext>
            </a:extLst>
          </p:cNvPr>
          <p:cNvSpPr>
            <a:spLocks noGrp="1"/>
          </p:cNvSpPr>
          <p:nvPr>
            <p:ph type="subTitle" idx="1" hasCustomPrompt="1"/>
          </p:nvPr>
        </p:nvSpPr>
        <p:spPr>
          <a:xfrm>
            <a:off x="2651760" y="2328110"/>
            <a:ext cx="3840480" cy="321691"/>
          </a:xfrm>
        </p:spPr>
        <p:txBody>
          <a:bodyPr wrap="none" anchor="ctr" anchorCtr="0"/>
          <a:lstStyle>
            <a:lvl1pPr algn="ctr">
              <a:defRPr/>
            </a:lvl1pPr>
          </a:lstStyle>
          <a:p>
            <a:pPr marL="4763" indent="0"/>
            <a:r>
              <a:rPr lang="en-US" dirty="0"/>
              <a:t>Sub-title</a:t>
            </a:r>
            <a:endParaRPr lang="en-US" i="1" dirty="0">
              <a:latin typeface="Georgia" panose="02040502050405020303" pitchFamily="18" charset="0"/>
            </a:endParaRPr>
          </a:p>
        </p:txBody>
      </p:sp>
      <p:sp>
        <p:nvSpPr>
          <p:cNvPr id="14" name="Subtitle 4">
            <a:extLst>
              <a:ext uri="{FF2B5EF4-FFF2-40B4-BE49-F238E27FC236}">
                <a16:creationId xmlns:a16="http://schemas.microsoft.com/office/drawing/2014/main" id="{04FF277A-53EF-CB41-8370-673832326D45}"/>
              </a:ext>
            </a:extLst>
          </p:cNvPr>
          <p:cNvSpPr txBox="1">
            <a:spLocks/>
          </p:cNvSpPr>
          <p:nvPr userDrawn="1"/>
        </p:nvSpPr>
        <p:spPr>
          <a:xfrm>
            <a:off x="2651760" y="2621807"/>
            <a:ext cx="3840480" cy="321691"/>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525252"/>
              </a:buClr>
              <a:buSzPts val="1300"/>
              <a:buFont typeface="Roboto Slab"/>
              <a:buNone/>
              <a:defRPr sz="1200" b="0" i="0" u="none" strike="noStrike" cap="none">
                <a:solidFill>
                  <a:srgbClr val="525252"/>
                </a:solidFill>
                <a:latin typeface="Roboto Slab"/>
                <a:ea typeface="Roboto Slab"/>
                <a:cs typeface="Roboto Slab"/>
                <a:sym typeface="Roboto Slab"/>
              </a:defRPr>
            </a:lvl1pPr>
            <a:lvl2pPr marL="914400" marR="0" lvl="1"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2pPr>
            <a:lvl3pPr marL="1371600" marR="0" lvl="2"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3pPr>
            <a:lvl4pPr marL="1828800" marR="0" lvl="3"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4pPr>
            <a:lvl5pPr marL="2286000" marR="0" lvl="4"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5pPr>
            <a:lvl6pPr marL="2743200" marR="0" lvl="5"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6pPr>
            <a:lvl7pPr marL="3200400" marR="0" lvl="6"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7pPr>
            <a:lvl8pPr marL="3657600" marR="0" lvl="7"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8pPr>
            <a:lvl9pPr marL="4114800" marR="0" lvl="8"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9pPr>
          </a:lstStyle>
          <a:p>
            <a:pPr marL="4763" indent="0"/>
            <a:r>
              <a:rPr lang="en-US" sz="1000" i="1" dirty="0">
                <a:latin typeface="Georgia" panose="02040502050405020303" pitchFamily="18" charset="0"/>
              </a:rPr>
              <a:t>July 2021</a:t>
            </a:r>
          </a:p>
        </p:txBody>
      </p:sp>
    </p:spTree>
  </p:cSld>
  <p:clrMapOvr>
    <a:masterClrMapping/>
  </p:clrMapOvr>
  <p:extLst>
    <p:ext uri="{DCECCB84-F9BA-43D5-87BE-67443E8EF086}">
      <p15:sldGuideLst xmlns:p15="http://schemas.microsoft.com/office/powerpoint/2012/main">
        <p15:guide id="1" orient="horz" pos="1405">
          <p15:clr>
            <a:srgbClr val="F9AD4C"/>
          </p15:clr>
        </p15:guide>
        <p15:guide id="2" orient="horz" pos="1633">
          <p15:clr>
            <a:srgbClr val="F9AD4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LE 1">
  <p:cSld name="CUSTOM_7">
    <p:spTree>
      <p:nvGrpSpPr>
        <p:cNvPr id="1" name="Shape 86"/>
        <p:cNvGrpSpPr/>
        <p:nvPr/>
      </p:nvGrpSpPr>
      <p:grpSpPr>
        <a:xfrm>
          <a:off x="0" y="0"/>
          <a:ext cx="0" cy="0"/>
          <a:chOff x="0" y="0"/>
          <a:chExt cx="0" cy="0"/>
        </a:xfrm>
      </p:grpSpPr>
      <p:sp>
        <p:nvSpPr>
          <p:cNvPr id="88" name="Google Shape;88;p15"/>
          <p:cNvSpPr txBox="1">
            <a:spLocks noGrp="1"/>
          </p:cNvSpPr>
          <p:nvPr>
            <p:ph type="title"/>
          </p:nvPr>
        </p:nvSpPr>
        <p:spPr>
          <a:xfrm>
            <a:off x="552729" y="511049"/>
            <a:ext cx="6435900" cy="699600"/>
          </a:xfrm>
          <a:prstGeom prst="rect">
            <a:avLst/>
          </a:prstGeom>
        </p:spPr>
        <p:txBody>
          <a:bodyPr spcFirstLastPara="1" wrap="square" lIns="0" tIns="0" rIns="0" bIns="0" anchor="t" anchorCtr="0">
            <a:noAutofit/>
          </a:bodyPr>
          <a:lstStyle>
            <a:lvl1pPr lvl="0" rtl="0">
              <a:spcBef>
                <a:spcPts val="0"/>
              </a:spcBef>
              <a:spcAft>
                <a:spcPts val="0"/>
              </a:spcAft>
              <a:buNone/>
              <a:defRPr sz="1600"/>
            </a:lvl1pPr>
            <a:lvl2pPr lvl="1" rtl="0">
              <a:spcBef>
                <a:spcPts val="0"/>
              </a:spcBef>
              <a:spcAft>
                <a:spcPts val="0"/>
              </a:spcAft>
              <a:buNone/>
              <a:defRPr sz="2500"/>
            </a:lvl2pPr>
            <a:lvl3pPr lvl="2" rtl="0">
              <a:spcBef>
                <a:spcPts val="0"/>
              </a:spcBef>
              <a:spcAft>
                <a:spcPts val="0"/>
              </a:spcAft>
              <a:buNone/>
              <a:defRPr sz="2500"/>
            </a:lvl3pPr>
            <a:lvl4pPr lvl="3" rtl="0">
              <a:spcBef>
                <a:spcPts val="0"/>
              </a:spcBef>
              <a:spcAft>
                <a:spcPts val="0"/>
              </a:spcAft>
              <a:buNone/>
              <a:defRPr sz="2500"/>
            </a:lvl4pPr>
            <a:lvl5pPr lvl="4" rtl="0">
              <a:spcBef>
                <a:spcPts val="0"/>
              </a:spcBef>
              <a:spcAft>
                <a:spcPts val="0"/>
              </a:spcAft>
              <a:buNone/>
              <a:defRPr sz="2500"/>
            </a:lvl5pPr>
            <a:lvl6pPr lvl="5" rtl="0">
              <a:spcBef>
                <a:spcPts val="0"/>
              </a:spcBef>
              <a:spcAft>
                <a:spcPts val="0"/>
              </a:spcAft>
              <a:buNone/>
              <a:defRPr sz="2500"/>
            </a:lvl6pPr>
            <a:lvl7pPr lvl="6" rtl="0">
              <a:spcBef>
                <a:spcPts val="0"/>
              </a:spcBef>
              <a:spcAft>
                <a:spcPts val="0"/>
              </a:spcAft>
              <a:buNone/>
              <a:defRPr sz="2500"/>
            </a:lvl7pPr>
            <a:lvl8pPr lvl="7" rtl="0">
              <a:spcBef>
                <a:spcPts val="0"/>
              </a:spcBef>
              <a:spcAft>
                <a:spcPts val="0"/>
              </a:spcAft>
              <a:buNone/>
              <a:defRPr sz="2500"/>
            </a:lvl8pPr>
            <a:lvl9pPr lvl="8" rtl="0">
              <a:spcBef>
                <a:spcPts val="0"/>
              </a:spcBef>
              <a:spcAft>
                <a:spcPts val="0"/>
              </a:spcAft>
              <a:buNone/>
              <a:defRPr sz="25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11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762117" y="1276993"/>
            <a:ext cx="1686000" cy="591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525252"/>
              </a:buClr>
              <a:buSzPts val="700"/>
              <a:buFont typeface="Oswald"/>
              <a:buNone/>
              <a:defRPr sz="3800" i="0" u="none" strike="noStrike" cap="none">
                <a:solidFill>
                  <a:srgbClr val="525252"/>
                </a:solidFill>
                <a:latin typeface="Oswald"/>
                <a:ea typeface="Oswald"/>
                <a:cs typeface="Oswald"/>
                <a:sym typeface="Oswald"/>
              </a:defRPr>
            </a:lvl1pPr>
            <a:lvl2pPr lvl="1">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2pPr>
            <a:lvl3pPr lvl="2">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3pPr>
            <a:lvl4pPr lvl="3">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4pPr>
            <a:lvl5pPr lvl="4">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5pPr>
            <a:lvl6pPr lvl="5">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6pPr>
            <a:lvl7pPr lvl="6">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7pPr>
            <a:lvl8pPr lvl="7">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8pPr>
            <a:lvl9pPr lvl="8">
              <a:spcBef>
                <a:spcPts val="0"/>
              </a:spcBef>
              <a:spcAft>
                <a:spcPts val="0"/>
              </a:spcAft>
              <a:buClr>
                <a:srgbClr val="525252"/>
              </a:buClr>
              <a:buSzPts val="700"/>
              <a:buFont typeface="Oswald"/>
              <a:buNone/>
              <a:defRPr sz="900">
                <a:solidFill>
                  <a:srgbClr val="52525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92791" y="509322"/>
            <a:ext cx="2515500" cy="40362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1pPr>
            <a:lvl2pPr marL="914400" marR="0" lvl="1"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2pPr>
            <a:lvl3pPr marL="1371600" marR="0" lvl="2"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3pPr>
            <a:lvl4pPr marL="1828800" marR="0" lvl="3"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4pPr>
            <a:lvl5pPr marL="2286000" marR="0" lvl="4"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5pPr>
            <a:lvl6pPr marL="2743200" marR="0" lvl="5"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6pPr>
            <a:lvl7pPr marL="3200400" marR="0" lvl="6"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7pPr>
            <a:lvl8pPr marL="3657600" marR="0" lvl="7"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8pPr>
            <a:lvl9pPr marL="4114800" marR="0" lvl="8" indent="-228600" algn="l" rtl="0">
              <a:spcBef>
                <a:spcPts val="0"/>
              </a:spcBef>
              <a:spcAft>
                <a:spcPts val="0"/>
              </a:spcAft>
              <a:buClr>
                <a:srgbClr val="525252"/>
              </a:buClr>
              <a:buSzPts val="1300"/>
              <a:buFont typeface="Roboto Slab"/>
              <a:buNone/>
              <a:defRPr sz="1300" i="0" u="none" strike="noStrike" cap="none">
                <a:solidFill>
                  <a:srgbClr val="525252"/>
                </a:solidFill>
                <a:latin typeface="Roboto Slab"/>
                <a:ea typeface="Roboto Slab"/>
                <a:cs typeface="Roboto Slab"/>
                <a:sym typeface="Roboto Slab"/>
              </a:defRPr>
            </a:lvl9pPr>
          </a:lstStyle>
          <a:p>
            <a:endParaRPr/>
          </a:p>
        </p:txBody>
      </p:sp>
      <p:sp>
        <p:nvSpPr>
          <p:cNvPr id="8" name="Google Shape;8;p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700"/>
              <a:buNone/>
              <a:defRPr sz="900" b="0" i="0" u="none" strike="noStrike" cap="none">
                <a:solidFill>
                  <a:srgbClr val="888888"/>
                </a:solidFill>
              </a:defRPr>
            </a:lvl1pPr>
            <a:lvl2pPr marR="0" lvl="1" algn="l" rtl="0">
              <a:spcBef>
                <a:spcPts val="0"/>
              </a:spcBef>
              <a:spcAft>
                <a:spcPts val="0"/>
              </a:spcAft>
              <a:buSzPts val="700"/>
              <a:buNone/>
              <a:defRPr sz="900" b="0" i="0" u="none" strike="noStrike" cap="none"/>
            </a:lvl2pPr>
            <a:lvl3pPr marR="0" lvl="2" algn="l" rtl="0">
              <a:spcBef>
                <a:spcPts val="0"/>
              </a:spcBef>
              <a:spcAft>
                <a:spcPts val="0"/>
              </a:spcAft>
              <a:buSzPts val="700"/>
              <a:buNone/>
              <a:defRPr sz="900" b="0" i="0" u="none" strike="noStrike" cap="none"/>
            </a:lvl3pPr>
            <a:lvl4pPr marR="0" lvl="3" algn="l" rtl="0">
              <a:spcBef>
                <a:spcPts val="0"/>
              </a:spcBef>
              <a:spcAft>
                <a:spcPts val="0"/>
              </a:spcAft>
              <a:buSzPts val="700"/>
              <a:buNone/>
              <a:defRPr sz="900" b="0" i="0" u="none" strike="noStrike" cap="none"/>
            </a:lvl4pPr>
            <a:lvl5pPr marR="0" lvl="4" algn="l" rtl="0">
              <a:spcBef>
                <a:spcPts val="0"/>
              </a:spcBef>
              <a:spcAft>
                <a:spcPts val="0"/>
              </a:spcAft>
              <a:buSzPts val="700"/>
              <a:buNone/>
              <a:defRPr sz="900" b="0" i="0" u="none" strike="noStrike" cap="none"/>
            </a:lvl5pPr>
            <a:lvl6pPr marR="0" lvl="5" algn="l" rtl="0">
              <a:spcBef>
                <a:spcPts val="0"/>
              </a:spcBef>
              <a:spcAft>
                <a:spcPts val="0"/>
              </a:spcAft>
              <a:buSzPts val="700"/>
              <a:buNone/>
              <a:defRPr sz="900" b="0" i="0" u="none" strike="noStrike" cap="none"/>
            </a:lvl6pPr>
            <a:lvl7pPr marR="0" lvl="6" algn="l" rtl="0">
              <a:spcBef>
                <a:spcPts val="0"/>
              </a:spcBef>
              <a:spcAft>
                <a:spcPts val="0"/>
              </a:spcAft>
              <a:buSzPts val="700"/>
              <a:buNone/>
              <a:defRPr sz="900" b="0" i="0" u="none" strike="noStrike" cap="none"/>
            </a:lvl7pPr>
            <a:lvl8pPr marR="0" lvl="7" algn="l" rtl="0">
              <a:spcBef>
                <a:spcPts val="0"/>
              </a:spcBef>
              <a:spcAft>
                <a:spcPts val="0"/>
              </a:spcAft>
              <a:buSzPts val="700"/>
              <a:buNone/>
              <a:defRPr sz="900" b="0" i="0" u="none" strike="noStrike" cap="none"/>
            </a:lvl8pPr>
            <a:lvl9pPr marR="0" lvl="8" algn="l" rtl="0">
              <a:spcBef>
                <a:spcPts val="0"/>
              </a:spcBef>
              <a:spcAft>
                <a:spcPts val="0"/>
              </a:spcAft>
              <a:buSzPts val="700"/>
              <a:buNone/>
              <a:defRPr sz="900" b="0" i="0" u="none" strike="noStrike" cap="none"/>
            </a:lvl9pPr>
          </a:lstStyle>
          <a:p>
            <a:endParaRPr/>
          </a:p>
        </p:txBody>
      </p:sp>
      <p:sp>
        <p:nvSpPr>
          <p:cNvPr id="9" name="Google Shape;9;p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700"/>
              <a:buNone/>
              <a:defRPr sz="900" b="0" i="0" u="none" strike="noStrike" cap="none">
                <a:solidFill>
                  <a:srgbClr val="888888"/>
                </a:solidFill>
              </a:defRPr>
            </a:lvl1pPr>
            <a:lvl2pPr marR="0" lvl="1" algn="l" rtl="0">
              <a:spcBef>
                <a:spcPts val="0"/>
              </a:spcBef>
              <a:spcAft>
                <a:spcPts val="0"/>
              </a:spcAft>
              <a:buSzPts val="700"/>
              <a:buNone/>
              <a:defRPr sz="900" b="0" i="0" u="none" strike="noStrike" cap="none"/>
            </a:lvl2pPr>
            <a:lvl3pPr marR="0" lvl="2" algn="l" rtl="0">
              <a:spcBef>
                <a:spcPts val="0"/>
              </a:spcBef>
              <a:spcAft>
                <a:spcPts val="0"/>
              </a:spcAft>
              <a:buSzPts val="700"/>
              <a:buNone/>
              <a:defRPr sz="900" b="0" i="0" u="none" strike="noStrike" cap="none"/>
            </a:lvl3pPr>
            <a:lvl4pPr marR="0" lvl="3" algn="l" rtl="0">
              <a:spcBef>
                <a:spcPts val="0"/>
              </a:spcBef>
              <a:spcAft>
                <a:spcPts val="0"/>
              </a:spcAft>
              <a:buSzPts val="700"/>
              <a:buNone/>
              <a:defRPr sz="900" b="0" i="0" u="none" strike="noStrike" cap="none"/>
            </a:lvl4pPr>
            <a:lvl5pPr marR="0" lvl="4" algn="l" rtl="0">
              <a:spcBef>
                <a:spcPts val="0"/>
              </a:spcBef>
              <a:spcAft>
                <a:spcPts val="0"/>
              </a:spcAft>
              <a:buSzPts val="700"/>
              <a:buNone/>
              <a:defRPr sz="900" b="0" i="0" u="none" strike="noStrike" cap="none"/>
            </a:lvl5pPr>
            <a:lvl6pPr marR="0" lvl="5" algn="l" rtl="0">
              <a:spcBef>
                <a:spcPts val="0"/>
              </a:spcBef>
              <a:spcAft>
                <a:spcPts val="0"/>
              </a:spcAft>
              <a:buSzPts val="700"/>
              <a:buNone/>
              <a:defRPr sz="900" b="0" i="0" u="none" strike="noStrike" cap="none"/>
            </a:lvl6pPr>
            <a:lvl7pPr marR="0" lvl="6" algn="l" rtl="0">
              <a:spcBef>
                <a:spcPts val="0"/>
              </a:spcBef>
              <a:spcAft>
                <a:spcPts val="0"/>
              </a:spcAft>
              <a:buSzPts val="700"/>
              <a:buNone/>
              <a:defRPr sz="900" b="0" i="0" u="none" strike="noStrike" cap="none"/>
            </a:lvl7pPr>
            <a:lvl8pPr marR="0" lvl="7" algn="l" rtl="0">
              <a:spcBef>
                <a:spcPts val="0"/>
              </a:spcBef>
              <a:spcAft>
                <a:spcPts val="0"/>
              </a:spcAft>
              <a:buSzPts val="700"/>
              <a:buNone/>
              <a:defRPr sz="900" b="0" i="0" u="none" strike="noStrike" cap="none"/>
            </a:lvl8pPr>
            <a:lvl9pPr marR="0" lvl="8" algn="l" rtl="0">
              <a:spcBef>
                <a:spcPts val="0"/>
              </a:spcBef>
              <a:spcAft>
                <a:spcPts val="0"/>
              </a:spcAft>
              <a:buSzPts val="700"/>
              <a:buNone/>
              <a:defRPr sz="900" b="0" i="0" u="none" strike="noStrike" cap="none"/>
            </a:lvl9pPr>
          </a:lstStyle>
          <a:p>
            <a:endParaRPr/>
          </a:p>
        </p:txBody>
      </p:sp>
      <p:sp>
        <p:nvSpPr>
          <p:cNvPr id="10" name="Google Shape;10;p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defRPr>
            </a:lvl1pPr>
            <a:lvl2pPr marL="0" marR="0" lvl="1" indent="0" algn="r" rtl="0">
              <a:spcBef>
                <a:spcPts val="0"/>
              </a:spcBef>
              <a:buNone/>
              <a:defRPr sz="900" b="0" i="0" u="none" strike="noStrike" cap="none">
                <a:solidFill>
                  <a:srgbClr val="888888"/>
                </a:solidFill>
              </a:defRPr>
            </a:lvl2pPr>
            <a:lvl3pPr marL="0" marR="0" lvl="2" indent="0" algn="r" rtl="0">
              <a:spcBef>
                <a:spcPts val="0"/>
              </a:spcBef>
              <a:buNone/>
              <a:defRPr sz="900" b="0" i="0" u="none" strike="noStrike" cap="none">
                <a:solidFill>
                  <a:srgbClr val="888888"/>
                </a:solidFill>
              </a:defRPr>
            </a:lvl3pPr>
            <a:lvl4pPr marL="0" marR="0" lvl="3" indent="0" algn="r" rtl="0">
              <a:spcBef>
                <a:spcPts val="0"/>
              </a:spcBef>
              <a:buNone/>
              <a:defRPr sz="900" b="0" i="0" u="none" strike="noStrike" cap="none">
                <a:solidFill>
                  <a:srgbClr val="888888"/>
                </a:solidFill>
              </a:defRPr>
            </a:lvl4pPr>
            <a:lvl5pPr marL="0" marR="0" lvl="4" indent="0" algn="r" rtl="0">
              <a:spcBef>
                <a:spcPts val="0"/>
              </a:spcBef>
              <a:buNone/>
              <a:defRPr sz="900" b="0" i="0" u="none" strike="noStrike" cap="none">
                <a:solidFill>
                  <a:srgbClr val="888888"/>
                </a:solidFill>
              </a:defRPr>
            </a:lvl5pPr>
            <a:lvl6pPr marL="0" marR="0" lvl="5" indent="0" algn="r" rtl="0">
              <a:spcBef>
                <a:spcPts val="0"/>
              </a:spcBef>
              <a:buNone/>
              <a:defRPr sz="900" b="0" i="0" u="none" strike="noStrike" cap="none">
                <a:solidFill>
                  <a:srgbClr val="888888"/>
                </a:solidFill>
              </a:defRPr>
            </a:lvl6pPr>
            <a:lvl7pPr marL="0" marR="0" lvl="6" indent="0" algn="r" rtl="0">
              <a:spcBef>
                <a:spcPts val="0"/>
              </a:spcBef>
              <a:buNone/>
              <a:defRPr sz="900" b="0" i="0" u="none" strike="noStrike" cap="none">
                <a:solidFill>
                  <a:srgbClr val="888888"/>
                </a:solidFill>
              </a:defRPr>
            </a:lvl7pPr>
            <a:lvl8pPr marL="0" marR="0" lvl="7" indent="0" algn="r" rtl="0">
              <a:spcBef>
                <a:spcPts val="0"/>
              </a:spcBef>
              <a:buNone/>
              <a:defRPr sz="900" b="0" i="0" u="none" strike="noStrike" cap="none">
                <a:solidFill>
                  <a:srgbClr val="888888"/>
                </a:solidFill>
              </a:defRPr>
            </a:lvl8pPr>
            <a:lvl9pPr marL="0" marR="0" lvl="8" indent="0" algn="r" rtl="0">
              <a:spcBef>
                <a:spcPts val="0"/>
              </a:spcBef>
              <a:buNone/>
              <a:defRPr sz="9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sz="7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 name="Picture 7">
            <a:extLst>
              <a:ext uri="{FF2B5EF4-FFF2-40B4-BE49-F238E27FC236}">
                <a16:creationId xmlns:a16="http://schemas.microsoft.com/office/drawing/2014/main" id="{170D0960-CA27-8A4B-85DA-481463F7621F}"/>
              </a:ext>
            </a:extLst>
          </p:cNvPr>
          <p:cNvPicPr>
            <a:picLocks noChangeAspect="1"/>
          </p:cNvPicPr>
          <p:nvPr/>
        </p:nvPicPr>
        <p:blipFill rotWithShape="1">
          <a:blip r:embed="rId3"/>
          <a:srcRect l="211" t="20497" r="-211" b="6613"/>
          <a:stretch/>
        </p:blipFill>
        <p:spPr>
          <a:xfrm>
            <a:off x="0" y="1080655"/>
            <a:ext cx="9168114" cy="4062845"/>
          </a:xfrm>
          <a:prstGeom prst="rect">
            <a:avLst/>
          </a:prstGeom>
        </p:spPr>
      </p:pic>
      <p:sp>
        <p:nvSpPr>
          <p:cNvPr id="127" name="Google Shape;127;p24"/>
          <p:cNvSpPr/>
          <p:nvPr/>
        </p:nvSpPr>
        <p:spPr>
          <a:xfrm>
            <a:off x="12057" y="549202"/>
            <a:ext cx="9144000" cy="2488821"/>
          </a:xfrm>
          <a:custGeom>
            <a:avLst/>
            <a:gdLst/>
            <a:ahLst/>
            <a:cxnLst/>
            <a:rect l="l" t="t" r="r" b="b"/>
            <a:pathLst>
              <a:path w="12470130" h="6184900" extrusionOk="0">
                <a:moveTo>
                  <a:pt x="0" y="6184900"/>
                </a:moveTo>
                <a:lnTo>
                  <a:pt x="12469774" y="6184900"/>
                </a:lnTo>
                <a:lnTo>
                  <a:pt x="12469774" y="0"/>
                </a:lnTo>
                <a:lnTo>
                  <a:pt x="0" y="0"/>
                </a:lnTo>
                <a:lnTo>
                  <a:pt x="0" y="6184900"/>
                </a:lnTo>
                <a:close/>
              </a:path>
            </a:pathLst>
          </a:custGeom>
          <a:solidFill>
            <a:srgbClr val="FFFFFF">
              <a:alpha val="8275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29" name="Google Shape;129;p24"/>
          <p:cNvSpPr txBox="1">
            <a:spLocks noGrp="1"/>
          </p:cNvSpPr>
          <p:nvPr>
            <p:ph type="title"/>
          </p:nvPr>
        </p:nvSpPr>
        <p:spPr>
          <a:xfrm>
            <a:off x="2279500" y="-168328"/>
            <a:ext cx="4585000" cy="2398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4000" dirty="0"/>
              <a:t>BULK WORK ORDER CREATION - MAP</a:t>
            </a:r>
            <a:endParaRPr sz="4000" dirty="0"/>
          </a:p>
        </p:txBody>
      </p:sp>
      <p:sp>
        <p:nvSpPr>
          <p:cNvPr id="5" name="Subtitle 4">
            <a:extLst>
              <a:ext uri="{FF2B5EF4-FFF2-40B4-BE49-F238E27FC236}">
                <a16:creationId xmlns:a16="http://schemas.microsoft.com/office/drawing/2014/main" id="{134130C8-B37D-7E4E-8D1E-02B690D79E9E}"/>
              </a:ext>
            </a:extLst>
          </p:cNvPr>
          <p:cNvSpPr>
            <a:spLocks noGrp="1"/>
          </p:cNvSpPr>
          <p:nvPr>
            <p:ph type="subTitle" idx="4294967295"/>
          </p:nvPr>
        </p:nvSpPr>
        <p:spPr>
          <a:xfrm>
            <a:off x="2651760" y="2328110"/>
            <a:ext cx="3840480" cy="321691"/>
          </a:xfrm>
        </p:spPr>
        <p:txBody>
          <a:bodyPr wrap="none" anchor="ctr" anchorCtr="0"/>
          <a:lstStyle/>
          <a:p>
            <a:pPr marL="4763" indent="0" algn="ctr"/>
            <a:r>
              <a:rPr lang="en-US" dirty="0"/>
              <a:t>UtilizeCore</a:t>
            </a:r>
            <a:endParaRPr lang="en-US" i="1" dirty="0">
              <a:latin typeface="Georgia" panose="02040502050405020303" pitchFamily="18" charset="0"/>
            </a:endParaRPr>
          </a:p>
        </p:txBody>
      </p:sp>
      <p:sp>
        <p:nvSpPr>
          <p:cNvPr id="10" name="Subtitle 4">
            <a:extLst>
              <a:ext uri="{FF2B5EF4-FFF2-40B4-BE49-F238E27FC236}">
                <a16:creationId xmlns:a16="http://schemas.microsoft.com/office/drawing/2014/main" id="{6A0AAFE6-DED6-404E-9028-52B4E14D2342}"/>
              </a:ext>
            </a:extLst>
          </p:cNvPr>
          <p:cNvSpPr txBox="1">
            <a:spLocks/>
          </p:cNvSpPr>
          <p:nvPr/>
        </p:nvSpPr>
        <p:spPr>
          <a:xfrm>
            <a:off x="2651760" y="2621807"/>
            <a:ext cx="3840480" cy="321691"/>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525252"/>
              </a:buClr>
              <a:buSzPts val="1300"/>
              <a:buFont typeface="Roboto Slab"/>
              <a:buNone/>
              <a:defRPr sz="1200" b="0" i="0" u="none" strike="noStrike" cap="none">
                <a:solidFill>
                  <a:srgbClr val="525252"/>
                </a:solidFill>
                <a:latin typeface="Roboto Slab"/>
                <a:ea typeface="Roboto Slab"/>
                <a:cs typeface="Roboto Slab"/>
                <a:sym typeface="Roboto Slab"/>
              </a:defRPr>
            </a:lvl1pPr>
            <a:lvl2pPr marL="914400" marR="0" lvl="1"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2pPr>
            <a:lvl3pPr marL="1371600" marR="0" lvl="2"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3pPr>
            <a:lvl4pPr marL="1828800" marR="0" lvl="3"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4pPr>
            <a:lvl5pPr marL="2286000" marR="0" lvl="4"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5pPr>
            <a:lvl6pPr marL="2743200" marR="0" lvl="5"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6pPr>
            <a:lvl7pPr marL="3200400" marR="0" lvl="6"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7pPr>
            <a:lvl8pPr marL="3657600" marR="0" lvl="7"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8pPr>
            <a:lvl9pPr marL="4114800" marR="0" lvl="8" indent="-228600" algn="ctr" rtl="0">
              <a:lnSpc>
                <a:spcPct val="100000"/>
              </a:lnSpc>
              <a:spcBef>
                <a:spcPts val="0"/>
              </a:spcBef>
              <a:spcAft>
                <a:spcPts val="0"/>
              </a:spcAft>
              <a:buClr>
                <a:srgbClr val="525252"/>
              </a:buClr>
              <a:buSzPts val="1300"/>
              <a:buFont typeface="Roboto Slab"/>
              <a:buNone/>
              <a:defRPr sz="1300" b="0" i="0" u="none" strike="noStrike" cap="none">
                <a:solidFill>
                  <a:srgbClr val="525252"/>
                </a:solidFill>
                <a:latin typeface="Roboto Slab"/>
                <a:ea typeface="Roboto Slab"/>
                <a:cs typeface="Roboto Slab"/>
                <a:sym typeface="Roboto Slab"/>
              </a:defRPr>
            </a:lvl9pPr>
          </a:lstStyle>
          <a:p>
            <a:pPr marL="4763" indent="0"/>
            <a:r>
              <a:rPr lang="en-US" sz="1000" i="1" dirty="0">
                <a:latin typeface="Georgia" panose="02040502050405020303" pitchFamily="18" charset="0"/>
              </a:rPr>
              <a:t>2022</a:t>
            </a:r>
          </a:p>
        </p:txBody>
      </p:sp>
      <p:pic>
        <p:nvPicPr>
          <p:cNvPr id="1026" name="Picture 2" descr="UtilizeCore - Service Anytime, Anywhere">
            <a:extLst>
              <a:ext uri="{FF2B5EF4-FFF2-40B4-BE49-F238E27FC236}">
                <a16:creationId xmlns:a16="http://schemas.microsoft.com/office/drawing/2014/main" id="{52FF9E3A-9013-75A7-A2A5-BFECC145E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39" y="101702"/>
            <a:ext cx="1730476" cy="348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CB94E9A-4C6F-E08A-DDEE-24840B347A63}"/>
              </a:ext>
            </a:extLst>
          </p:cNvPr>
          <p:cNvPicPr>
            <a:picLocks noChangeAspect="1"/>
          </p:cNvPicPr>
          <p:nvPr/>
        </p:nvPicPr>
        <p:blipFill>
          <a:blip r:embed="rId3"/>
          <a:stretch>
            <a:fillRect/>
          </a:stretch>
        </p:blipFill>
        <p:spPr>
          <a:xfrm>
            <a:off x="2639961" y="703988"/>
            <a:ext cx="6444124" cy="4367684"/>
          </a:xfrm>
          <a:prstGeom prst="rect">
            <a:avLst/>
          </a:prstGeom>
        </p:spPr>
      </p:pic>
      <p:sp>
        <p:nvSpPr>
          <p:cNvPr id="373" name="Google Shape;373;p40"/>
          <p:cNvSpPr txBox="1">
            <a:spLocks noGrp="1"/>
          </p:cNvSpPr>
          <p:nvPr>
            <p:ph type="title"/>
          </p:nvPr>
        </p:nvSpPr>
        <p:spPr>
          <a:xfrm>
            <a:off x="316754" y="314036"/>
            <a:ext cx="7927594" cy="290648"/>
          </a:xfrm>
          <a:prstGeom prst="rect">
            <a:avLst/>
          </a:prstGeom>
        </p:spPr>
        <p:txBody>
          <a:bodyPr spcFirstLastPara="1" wrap="square" lIns="0" tIns="0" rIns="0" bIns="0" anchor="t" anchorCtr="0">
            <a:noAutofit/>
          </a:bodyPr>
          <a:lstStyle/>
          <a:p>
            <a:pPr lvl="0"/>
            <a:r>
              <a:rPr lang="en-US" dirty="0">
                <a:solidFill>
                  <a:srgbClr val="666666"/>
                </a:solidFill>
              </a:rPr>
              <a:t>BULK WORK ORDER CREATION – Filtering &amp; Selecting Sites</a:t>
            </a:r>
            <a:endParaRPr dirty="0">
              <a:solidFill>
                <a:schemeClr val="accent1">
                  <a:lumMod val="50000"/>
                </a:schemeClr>
              </a:solidFill>
            </a:endParaRPr>
          </a:p>
        </p:txBody>
      </p:sp>
      <p:sp>
        <p:nvSpPr>
          <p:cNvPr id="4" name="Google Shape;277;p38">
            <a:extLst>
              <a:ext uri="{FF2B5EF4-FFF2-40B4-BE49-F238E27FC236}">
                <a16:creationId xmlns:a16="http://schemas.microsoft.com/office/drawing/2014/main" id="{A0423A46-A1D3-664D-9F3F-8CE7449D3E87}"/>
              </a:ext>
            </a:extLst>
          </p:cNvPr>
          <p:cNvSpPr txBox="1"/>
          <p:nvPr/>
        </p:nvSpPr>
        <p:spPr>
          <a:xfrm>
            <a:off x="0" y="703988"/>
            <a:ext cx="2463589" cy="3879700"/>
          </a:xfrm>
          <a:prstGeom prst="rect">
            <a:avLst/>
          </a:prstGeom>
          <a:noFill/>
          <a:ln>
            <a:noFill/>
          </a:ln>
        </p:spPr>
        <p:txBody>
          <a:bodyPr spcFirstLastPara="1" wrap="square" lIns="0" tIns="6025" rIns="0" bIns="0" anchor="t" anchorCtr="0">
            <a:noAutofit/>
          </a:bodyPr>
          <a:lstStyle/>
          <a:p>
            <a:pPr marL="346075" indent="-228600">
              <a:spcBef>
                <a:spcPts val="300"/>
              </a:spcBef>
              <a:spcAft>
                <a:spcPts val="300"/>
              </a:spcAft>
              <a:buFont typeface="+mj-lt"/>
              <a:buAutoNum type="arabicPeriod"/>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In the Operations menu, click Maps</a:t>
            </a:r>
          </a:p>
          <a:p>
            <a:pPr marL="346075" indent="-228600">
              <a:spcBef>
                <a:spcPts val="300"/>
              </a:spcBef>
              <a:spcAft>
                <a:spcPts val="300"/>
              </a:spcAft>
              <a:buFont typeface="+mj-lt"/>
              <a:buAutoNum type="arabicPeriod"/>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On the Map screen, select Forecast or Radar depending whether you want to see precipitation or temperature.</a:t>
            </a:r>
          </a:p>
          <a:p>
            <a:pPr marL="346075" indent="-228600">
              <a:spcBef>
                <a:spcPts val="300"/>
              </a:spcBef>
              <a:spcAft>
                <a:spcPts val="300"/>
              </a:spcAft>
              <a:buFont typeface="+mj-lt"/>
              <a:buAutoNum type="arabicPeriod"/>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a filtering tool at the top and use the plus and minus in the bottom right to zoom in on the area you’re looking to select sites from.</a:t>
            </a:r>
          </a:p>
          <a:p>
            <a:pPr marL="346075" indent="-228600">
              <a:spcBef>
                <a:spcPts val="300"/>
              </a:spcBef>
              <a:spcAft>
                <a:spcPts val="300"/>
              </a:spcAft>
              <a:buFont typeface="+mj-lt"/>
              <a:buAutoNum type="arabicPeriod"/>
            </a:pPr>
            <a:endPar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8D38A7BF-EF30-0983-86D4-D0FC5BA185C4}"/>
              </a:ext>
            </a:extLst>
          </p:cNvPr>
          <p:cNvCxnSpPr>
            <a:cxnSpLocks/>
          </p:cNvCxnSpPr>
          <p:nvPr/>
        </p:nvCxnSpPr>
        <p:spPr>
          <a:xfrm flipH="1">
            <a:off x="6107685" y="928840"/>
            <a:ext cx="634181" cy="18028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33D852-B3F1-048E-5B2E-F82C50D34CFB}"/>
              </a:ext>
            </a:extLst>
          </p:cNvPr>
          <p:cNvCxnSpPr>
            <a:cxnSpLocks/>
          </p:cNvCxnSpPr>
          <p:nvPr/>
        </p:nvCxnSpPr>
        <p:spPr>
          <a:xfrm>
            <a:off x="8289561" y="928840"/>
            <a:ext cx="405056" cy="40341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10F3CC5-7FA2-72F3-C699-C480D17FB88D}"/>
              </a:ext>
            </a:extLst>
          </p:cNvPr>
          <p:cNvCxnSpPr>
            <a:cxnSpLocks/>
          </p:cNvCxnSpPr>
          <p:nvPr/>
        </p:nvCxnSpPr>
        <p:spPr>
          <a:xfrm>
            <a:off x="8487414" y="4180273"/>
            <a:ext cx="405056" cy="40341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626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EF3652F0-7A39-F201-C580-3F87AB52B9A0}"/>
              </a:ext>
            </a:extLst>
          </p:cNvPr>
          <p:cNvPicPr>
            <a:picLocks noChangeAspect="1"/>
          </p:cNvPicPr>
          <p:nvPr/>
        </p:nvPicPr>
        <p:blipFill rotWithShape="1">
          <a:blip r:embed="rId3"/>
          <a:srcRect l="20890" t="9486" r="6592" b="11882"/>
          <a:stretch/>
        </p:blipFill>
        <p:spPr>
          <a:xfrm>
            <a:off x="2540105" y="703988"/>
            <a:ext cx="6603895" cy="4027907"/>
          </a:xfrm>
          <a:prstGeom prst="rect">
            <a:avLst/>
          </a:prstGeom>
        </p:spPr>
      </p:pic>
      <p:sp>
        <p:nvSpPr>
          <p:cNvPr id="373" name="Google Shape;373;p40"/>
          <p:cNvSpPr txBox="1">
            <a:spLocks noGrp="1"/>
          </p:cNvSpPr>
          <p:nvPr>
            <p:ph type="title"/>
          </p:nvPr>
        </p:nvSpPr>
        <p:spPr>
          <a:xfrm>
            <a:off x="316754" y="314036"/>
            <a:ext cx="7927594" cy="290648"/>
          </a:xfrm>
          <a:prstGeom prst="rect">
            <a:avLst/>
          </a:prstGeom>
        </p:spPr>
        <p:txBody>
          <a:bodyPr spcFirstLastPara="1" wrap="square" lIns="0" tIns="0" rIns="0" bIns="0" anchor="t" anchorCtr="0">
            <a:noAutofit/>
          </a:bodyPr>
          <a:lstStyle/>
          <a:p>
            <a:pPr lvl="0"/>
            <a:r>
              <a:rPr lang="en-US" dirty="0">
                <a:solidFill>
                  <a:srgbClr val="666666"/>
                </a:solidFill>
              </a:rPr>
              <a:t>BULK WORK ORDER CREATION – Selecting Sites</a:t>
            </a:r>
            <a:endParaRPr dirty="0">
              <a:solidFill>
                <a:schemeClr val="accent1">
                  <a:lumMod val="50000"/>
                </a:schemeClr>
              </a:solidFill>
            </a:endParaRPr>
          </a:p>
        </p:txBody>
      </p:sp>
      <p:sp>
        <p:nvSpPr>
          <p:cNvPr id="4" name="Google Shape;277;p38">
            <a:extLst>
              <a:ext uri="{FF2B5EF4-FFF2-40B4-BE49-F238E27FC236}">
                <a16:creationId xmlns:a16="http://schemas.microsoft.com/office/drawing/2014/main" id="{A0423A46-A1D3-664D-9F3F-8CE7449D3E87}"/>
              </a:ext>
            </a:extLst>
          </p:cNvPr>
          <p:cNvSpPr txBox="1"/>
          <p:nvPr/>
        </p:nvSpPr>
        <p:spPr>
          <a:xfrm>
            <a:off x="0" y="703988"/>
            <a:ext cx="2463589" cy="3879700"/>
          </a:xfrm>
          <a:prstGeom prst="rect">
            <a:avLst/>
          </a:prstGeom>
          <a:noFill/>
          <a:ln>
            <a:noFill/>
          </a:ln>
        </p:spPr>
        <p:txBody>
          <a:bodyPr spcFirstLastPara="1" wrap="square" lIns="0" tIns="6025" rIns="0" bIns="0" anchor="t" anchorCtr="0">
            <a:noAutofit/>
          </a:bodyPr>
          <a:lstStyle/>
          <a:p>
            <a:pPr marL="346075" indent="-228600">
              <a:spcBef>
                <a:spcPts val="300"/>
              </a:spcBef>
              <a:spcAft>
                <a:spcPts val="300"/>
              </a:spcAft>
              <a:buFont typeface="+mj-lt"/>
              <a:buAutoNum type="arabicPeriod" startAt="4"/>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Draw a shape around the sites you are looking to create work orders for and press the filter button at the top of the screen. This adds all the sites to the list on the right side of the screen under Location Name.</a:t>
            </a:r>
          </a:p>
          <a:p>
            <a:pPr marL="346075" indent="-228600">
              <a:spcBef>
                <a:spcPts val="300"/>
              </a:spcBef>
              <a:spcAft>
                <a:spcPts val="300"/>
              </a:spcAft>
              <a:buFont typeface="+mj-lt"/>
              <a:buAutoNum type="arabicPeriod" startAt="4"/>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Click on the blue button with the plus sign in the bottom right corner to begin bulk creating work orders.</a:t>
            </a:r>
          </a:p>
          <a:p>
            <a:pPr marL="346075" indent="-228600">
              <a:spcBef>
                <a:spcPts val="300"/>
              </a:spcBef>
              <a:spcAft>
                <a:spcPts val="300"/>
              </a:spcAft>
              <a:buFont typeface="+mj-lt"/>
              <a:buAutoNum type="arabicPeriod" startAt="4"/>
            </a:pPr>
            <a:endPar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8D38A7BF-EF30-0983-86D4-D0FC5BA185C4}"/>
              </a:ext>
            </a:extLst>
          </p:cNvPr>
          <p:cNvCxnSpPr>
            <a:cxnSpLocks/>
          </p:cNvCxnSpPr>
          <p:nvPr/>
        </p:nvCxnSpPr>
        <p:spPr>
          <a:xfrm>
            <a:off x="8334531" y="3857469"/>
            <a:ext cx="417185" cy="44682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65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B71FABA-E858-C54C-187B-552BFE3ACEA5}"/>
              </a:ext>
            </a:extLst>
          </p:cNvPr>
          <p:cNvPicPr>
            <a:picLocks noChangeAspect="1"/>
          </p:cNvPicPr>
          <p:nvPr/>
        </p:nvPicPr>
        <p:blipFill>
          <a:blip r:embed="rId3"/>
          <a:stretch>
            <a:fillRect/>
          </a:stretch>
        </p:blipFill>
        <p:spPr>
          <a:xfrm>
            <a:off x="2677276" y="703988"/>
            <a:ext cx="6506982" cy="3879700"/>
          </a:xfrm>
          <a:prstGeom prst="rect">
            <a:avLst/>
          </a:prstGeom>
        </p:spPr>
      </p:pic>
      <p:sp>
        <p:nvSpPr>
          <p:cNvPr id="373" name="Google Shape;373;p40"/>
          <p:cNvSpPr txBox="1">
            <a:spLocks noGrp="1"/>
          </p:cNvSpPr>
          <p:nvPr>
            <p:ph type="title"/>
          </p:nvPr>
        </p:nvSpPr>
        <p:spPr>
          <a:xfrm>
            <a:off x="316754" y="314036"/>
            <a:ext cx="7927594" cy="290648"/>
          </a:xfrm>
          <a:prstGeom prst="rect">
            <a:avLst/>
          </a:prstGeom>
        </p:spPr>
        <p:txBody>
          <a:bodyPr spcFirstLastPara="1" wrap="square" lIns="0" tIns="0" rIns="0" bIns="0" anchor="t" anchorCtr="0">
            <a:noAutofit/>
          </a:bodyPr>
          <a:lstStyle/>
          <a:p>
            <a:pPr lvl="0"/>
            <a:r>
              <a:rPr lang="en-US" dirty="0">
                <a:solidFill>
                  <a:srgbClr val="666666"/>
                </a:solidFill>
              </a:rPr>
              <a:t>BULK WORK ORDER CREATION – Initial Work Order Configuration</a:t>
            </a:r>
            <a:endParaRPr dirty="0">
              <a:solidFill>
                <a:schemeClr val="accent1">
                  <a:lumMod val="50000"/>
                </a:schemeClr>
              </a:solidFill>
            </a:endParaRPr>
          </a:p>
        </p:txBody>
      </p:sp>
      <p:sp>
        <p:nvSpPr>
          <p:cNvPr id="4" name="Google Shape;277;p38">
            <a:extLst>
              <a:ext uri="{FF2B5EF4-FFF2-40B4-BE49-F238E27FC236}">
                <a16:creationId xmlns:a16="http://schemas.microsoft.com/office/drawing/2014/main" id="{A0423A46-A1D3-664D-9F3F-8CE7449D3E87}"/>
              </a:ext>
            </a:extLst>
          </p:cNvPr>
          <p:cNvSpPr txBox="1"/>
          <p:nvPr/>
        </p:nvSpPr>
        <p:spPr>
          <a:xfrm>
            <a:off x="0" y="703988"/>
            <a:ext cx="2463589" cy="3879700"/>
          </a:xfrm>
          <a:prstGeom prst="rect">
            <a:avLst/>
          </a:prstGeom>
          <a:noFill/>
          <a:ln>
            <a:noFill/>
          </a:ln>
        </p:spPr>
        <p:txBody>
          <a:bodyPr spcFirstLastPara="1" wrap="square" lIns="0" tIns="6025" rIns="0" bIns="0" anchor="t" anchorCtr="0">
            <a:noAutofit/>
          </a:bodyPr>
          <a:lstStyle/>
          <a:p>
            <a:pPr marL="346075" indent="-228600">
              <a:spcBef>
                <a:spcPts val="300"/>
              </a:spcBef>
              <a:spcAft>
                <a:spcPts val="300"/>
              </a:spcAft>
              <a:buFont typeface="+mj-lt"/>
              <a:buAutoNum type="arabicPeriod" startAt="6"/>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Select the Trade</a:t>
            </a:r>
          </a:p>
          <a:p>
            <a:pPr marL="346075" indent="-228600">
              <a:spcBef>
                <a:spcPts val="300"/>
              </a:spcBef>
              <a:spcAft>
                <a:spcPts val="300"/>
              </a:spcAft>
              <a:buFont typeface="+mj-lt"/>
              <a:buAutoNum type="arabicPeriod" startAt="6"/>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Select the Service</a:t>
            </a:r>
          </a:p>
          <a:p>
            <a:pPr marL="346075" indent="-228600">
              <a:spcBef>
                <a:spcPts val="300"/>
              </a:spcBef>
              <a:spcAft>
                <a:spcPts val="300"/>
              </a:spcAft>
              <a:buFont typeface="+mj-lt"/>
              <a:buAutoNum type="arabicPeriod" startAt="6"/>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The tasks will populate, edit that list as needed</a:t>
            </a:r>
          </a:p>
          <a:p>
            <a:pPr marL="346075" indent="-228600">
              <a:spcBef>
                <a:spcPts val="300"/>
              </a:spcBef>
              <a:spcAft>
                <a:spcPts val="300"/>
              </a:spcAft>
              <a:buFont typeface="+mj-lt"/>
              <a:buAutoNum type="arabicPeriod" startAt="6"/>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Set Trip ETA, Trip ETC, and Trip Close</a:t>
            </a:r>
          </a:p>
          <a:p>
            <a:pPr marL="573088" indent="-117475">
              <a:spcBef>
                <a:spcPts val="300"/>
              </a:spcBef>
              <a:spcAft>
                <a:spcPts val="300"/>
              </a:spcAft>
              <a:buFont typeface="Arial" panose="020B0604020202020204" pitchFamily="34" charset="0"/>
              <a:buChar char="•"/>
            </a:pPr>
            <a:r>
              <a:rPr lang="en-US" sz="8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Trip ETA </a:t>
            </a:r>
            <a:r>
              <a:rPr lang="en-US" sz="8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 Estimated date when the vendor will Check In (a trip turns Red and is considered late if not checked in by this date</a:t>
            </a:r>
          </a:p>
          <a:p>
            <a:pPr marL="573088" indent="-117475">
              <a:spcBef>
                <a:spcPts val="300"/>
              </a:spcBef>
              <a:spcAft>
                <a:spcPts val="300"/>
              </a:spcAft>
              <a:buFont typeface="Arial" panose="020B0604020202020204" pitchFamily="34" charset="0"/>
              <a:buChar char="•"/>
            </a:pPr>
            <a:r>
              <a:rPr lang="en-US" sz="8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Trip ETC</a:t>
            </a:r>
            <a:r>
              <a:rPr lang="en-US" sz="8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 – Estimated date when the vendor will complete trip (status will also be Red if this date is missed)</a:t>
            </a:r>
          </a:p>
          <a:p>
            <a:pPr marL="573088" indent="-117475">
              <a:spcBef>
                <a:spcPts val="300"/>
              </a:spcBef>
              <a:spcAft>
                <a:spcPts val="300"/>
              </a:spcAft>
              <a:buFont typeface="Arial" panose="020B0604020202020204" pitchFamily="34" charset="0"/>
              <a:buChar char="•"/>
            </a:pPr>
            <a:r>
              <a:rPr lang="en-US" sz="8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Trip Close</a:t>
            </a:r>
            <a:r>
              <a:rPr lang="en-US" sz="8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 – After this date the Vendor can no longer check into or complete the trip</a:t>
            </a:r>
            <a:endParaRPr lang="en-US" sz="8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346075" indent="-228600">
              <a:spcBef>
                <a:spcPts val="300"/>
              </a:spcBef>
              <a:spcAft>
                <a:spcPts val="300"/>
              </a:spcAft>
              <a:buFont typeface="+mj-lt"/>
              <a:buAutoNum type="arabicPeriod" startAt="10"/>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a Priority (P1 – P5)</a:t>
            </a:r>
          </a:p>
          <a:p>
            <a:pPr marL="346075" indent="-228600">
              <a:spcBef>
                <a:spcPts val="300"/>
              </a:spcBef>
              <a:spcAft>
                <a:spcPts val="300"/>
              </a:spcAft>
              <a:buFont typeface="+mj-lt"/>
              <a:buAutoNum type="arabicPeriod" startAt="10"/>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Enter a Work Order Name</a:t>
            </a:r>
          </a:p>
          <a:p>
            <a:pPr marL="346075" indent="-228600">
              <a:spcBef>
                <a:spcPts val="300"/>
              </a:spcBef>
              <a:spcAft>
                <a:spcPts val="300"/>
              </a:spcAft>
              <a:buFont typeface="+mj-lt"/>
              <a:buAutoNum type="arabicPeriod" startAt="10"/>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a Work Order Manager</a:t>
            </a:r>
          </a:p>
          <a:p>
            <a:pPr marL="346075" indent="-228600">
              <a:spcBef>
                <a:spcPts val="300"/>
              </a:spcBef>
              <a:spcAft>
                <a:spcPts val="300"/>
              </a:spcAft>
              <a:buFont typeface="+mj-lt"/>
              <a:buAutoNum type="arabicPeriod" startAt="10"/>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Uncheck “Don’t dispatch this work order right now?”</a:t>
            </a:r>
          </a:p>
          <a:p>
            <a:pPr marL="346075" indent="-228600">
              <a:spcBef>
                <a:spcPts val="300"/>
              </a:spcBef>
              <a:spcAft>
                <a:spcPts val="300"/>
              </a:spcAft>
              <a:buFont typeface="+mj-lt"/>
              <a:buAutoNum type="arabicPeriod" startAt="10"/>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Select Apply to create Work Orders</a:t>
            </a:r>
          </a:p>
          <a:p>
            <a:pPr marL="346075" indent="-228600">
              <a:spcBef>
                <a:spcPts val="300"/>
              </a:spcBef>
              <a:spcAft>
                <a:spcPts val="300"/>
              </a:spcAft>
              <a:buFont typeface="+mj-lt"/>
              <a:buAutoNum type="arabicPeriod" startAt="10"/>
            </a:pPr>
            <a:endPar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id="{8D38A7BF-EF30-0983-86D4-D0FC5BA185C4}"/>
              </a:ext>
            </a:extLst>
          </p:cNvPr>
          <p:cNvCxnSpPr>
            <a:cxnSpLocks/>
          </p:cNvCxnSpPr>
          <p:nvPr/>
        </p:nvCxnSpPr>
        <p:spPr>
          <a:xfrm flipH="1">
            <a:off x="4494753" y="4117393"/>
            <a:ext cx="634181" cy="18028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63C9B614-E226-E690-38B4-A4D93C886D1C}"/>
              </a:ext>
            </a:extLst>
          </p:cNvPr>
          <p:cNvSpPr/>
          <p:nvPr/>
        </p:nvSpPr>
        <p:spPr>
          <a:xfrm>
            <a:off x="2859656" y="1726176"/>
            <a:ext cx="4050810" cy="1646611"/>
          </a:xfrm>
          <a:prstGeom prst="roundRect">
            <a:avLst>
              <a:gd name="adj" fmla="val 38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7F44B2C-FCB7-0258-1F19-FDD76D571D95}"/>
              </a:ext>
            </a:extLst>
          </p:cNvPr>
          <p:cNvCxnSpPr>
            <a:cxnSpLocks/>
          </p:cNvCxnSpPr>
          <p:nvPr/>
        </p:nvCxnSpPr>
        <p:spPr>
          <a:xfrm>
            <a:off x="8164643" y="4018213"/>
            <a:ext cx="454904" cy="37864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443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790AF17-240F-346E-E266-56A8AFFE78C3}"/>
              </a:ext>
            </a:extLst>
          </p:cNvPr>
          <p:cNvPicPr>
            <a:picLocks noChangeAspect="1"/>
          </p:cNvPicPr>
          <p:nvPr/>
        </p:nvPicPr>
        <p:blipFill>
          <a:blip r:embed="rId3"/>
          <a:stretch>
            <a:fillRect/>
          </a:stretch>
        </p:blipFill>
        <p:spPr>
          <a:xfrm>
            <a:off x="2397512" y="703988"/>
            <a:ext cx="6746488" cy="3989257"/>
          </a:xfrm>
          <a:prstGeom prst="rect">
            <a:avLst/>
          </a:prstGeom>
        </p:spPr>
      </p:pic>
      <p:sp>
        <p:nvSpPr>
          <p:cNvPr id="373" name="Google Shape;373;p40"/>
          <p:cNvSpPr txBox="1">
            <a:spLocks noGrp="1"/>
          </p:cNvSpPr>
          <p:nvPr>
            <p:ph type="title"/>
          </p:nvPr>
        </p:nvSpPr>
        <p:spPr>
          <a:xfrm>
            <a:off x="316754" y="314036"/>
            <a:ext cx="7927594" cy="290648"/>
          </a:xfrm>
          <a:prstGeom prst="rect">
            <a:avLst/>
          </a:prstGeom>
        </p:spPr>
        <p:txBody>
          <a:bodyPr spcFirstLastPara="1" wrap="square" lIns="0" tIns="0" rIns="0" bIns="0" anchor="t" anchorCtr="0">
            <a:noAutofit/>
          </a:bodyPr>
          <a:lstStyle/>
          <a:p>
            <a:pPr lvl="0"/>
            <a:r>
              <a:rPr lang="en-US" dirty="0">
                <a:solidFill>
                  <a:srgbClr val="666666"/>
                </a:solidFill>
              </a:rPr>
              <a:t>BULK WORK ORDER CREATION – Vendor and Billing Configuration</a:t>
            </a:r>
            <a:endParaRPr dirty="0">
              <a:solidFill>
                <a:schemeClr val="accent1">
                  <a:lumMod val="50000"/>
                </a:schemeClr>
              </a:solidFill>
            </a:endParaRPr>
          </a:p>
        </p:txBody>
      </p:sp>
      <p:sp>
        <p:nvSpPr>
          <p:cNvPr id="4" name="Google Shape;277;p38">
            <a:extLst>
              <a:ext uri="{FF2B5EF4-FFF2-40B4-BE49-F238E27FC236}">
                <a16:creationId xmlns:a16="http://schemas.microsoft.com/office/drawing/2014/main" id="{A0423A46-A1D3-664D-9F3F-8CE7449D3E87}"/>
              </a:ext>
            </a:extLst>
          </p:cNvPr>
          <p:cNvSpPr txBox="1"/>
          <p:nvPr/>
        </p:nvSpPr>
        <p:spPr>
          <a:xfrm>
            <a:off x="0" y="703988"/>
            <a:ext cx="2463589" cy="3879700"/>
          </a:xfrm>
          <a:prstGeom prst="rect">
            <a:avLst/>
          </a:prstGeom>
          <a:noFill/>
          <a:ln>
            <a:noFill/>
          </a:ln>
        </p:spPr>
        <p:txBody>
          <a:bodyPr spcFirstLastPara="1" wrap="square" lIns="0" tIns="6025" rIns="0" bIns="0" anchor="t" anchorCtr="0">
            <a:noAutofit/>
          </a:bodyPr>
          <a:lstStyle/>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Scroll down to verify all sites were populated</a:t>
            </a:r>
          </a:p>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Client Billing Method</a:t>
            </a:r>
          </a:p>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Assignee Type – Vendor or Team Member</a:t>
            </a:r>
          </a:p>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Assign Vendor or Team Member to each work order</a:t>
            </a:r>
          </a:p>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Choose Vendor Billing Method (if needed) </a:t>
            </a:r>
          </a:p>
          <a:p>
            <a:pPr marL="346075" indent="-228600">
              <a:spcBef>
                <a:spcPts val="300"/>
              </a:spcBef>
              <a:spcAft>
                <a:spcPts val="300"/>
              </a:spcAft>
              <a:buFont typeface="+mj-lt"/>
              <a:buAutoNum type="arabicPeriod" startAt="15"/>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Select Apply on the right side to apply choices to each Work Order</a:t>
            </a:r>
          </a:p>
        </p:txBody>
      </p:sp>
      <p:cxnSp>
        <p:nvCxnSpPr>
          <p:cNvPr id="7" name="Straight Arrow Connector 6">
            <a:extLst>
              <a:ext uri="{FF2B5EF4-FFF2-40B4-BE49-F238E27FC236}">
                <a16:creationId xmlns:a16="http://schemas.microsoft.com/office/drawing/2014/main" id="{8D38A7BF-EF30-0983-86D4-D0FC5BA185C4}"/>
              </a:ext>
            </a:extLst>
          </p:cNvPr>
          <p:cNvCxnSpPr>
            <a:cxnSpLocks/>
          </p:cNvCxnSpPr>
          <p:nvPr/>
        </p:nvCxnSpPr>
        <p:spPr>
          <a:xfrm>
            <a:off x="7394423" y="2080731"/>
            <a:ext cx="641555" cy="20093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03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815F308E-F26A-486C-480B-52EB6B0B6822}"/>
              </a:ext>
            </a:extLst>
          </p:cNvPr>
          <p:cNvPicPr>
            <a:picLocks noChangeAspect="1"/>
          </p:cNvPicPr>
          <p:nvPr/>
        </p:nvPicPr>
        <p:blipFill>
          <a:blip r:embed="rId3"/>
          <a:stretch>
            <a:fillRect/>
          </a:stretch>
        </p:blipFill>
        <p:spPr>
          <a:xfrm>
            <a:off x="2554667" y="703988"/>
            <a:ext cx="6589333" cy="3879700"/>
          </a:xfrm>
          <a:prstGeom prst="rect">
            <a:avLst/>
          </a:prstGeom>
        </p:spPr>
      </p:pic>
      <p:sp>
        <p:nvSpPr>
          <p:cNvPr id="373" name="Google Shape;373;p40"/>
          <p:cNvSpPr txBox="1">
            <a:spLocks noGrp="1"/>
          </p:cNvSpPr>
          <p:nvPr>
            <p:ph type="title"/>
          </p:nvPr>
        </p:nvSpPr>
        <p:spPr>
          <a:xfrm>
            <a:off x="316754" y="314036"/>
            <a:ext cx="7927594" cy="290648"/>
          </a:xfrm>
          <a:prstGeom prst="rect">
            <a:avLst/>
          </a:prstGeom>
        </p:spPr>
        <p:txBody>
          <a:bodyPr spcFirstLastPara="1" wrap="square" lIns="0" tIns="0" rIns="0" bIns="0" anchor="t" anchorCtr="0">
            <a:noAutofit/>
          </a:bodyPr>
          <a:lstStyle/>
          <a:p>
            <a:pPr lvl="0"/>
            <a:r>
              <a:rPr lang="en-US" dirty="0">
                <a:solidFill>
                  <a:srgbClr val="666666"/>
                </a:solidFill>
              </a:rPr>
              <a:t>BULK WORK ORDER CREATION – Work Order Verification and Dispatch</a:t>
            </a:r>
            <a:endParaRPr dirty="0">
              <a:solidFill>
                <a:schemeClr val="accent1">
                  <a:lumMod val="50000"/>
                </a:schemeClr>
              </a:solidFill>
            </a:endParaRPr>
          </a:p>
        </p:txBody>
      </p:sp>
      <p:sp>
        <p:nvSpPr>
          <p:cNvPr id="4" name="Google Shape;277;p38">
            <a:extLst>
              <a:ext uri="{FF2B5EF4-FFF2-40B4-BE49-F238E27FC236}">
                <a16:creationId xmlns:a16="http://schemas.microsoft.com/office/drawing/2014/main" id="{A0423A46-A1D3-664D-9F3F-8CE7449D3E87}"/>
              </a:ext>
            </a:extLst>
          </p:cNvPr>
          <p:cNvSpPr txBox="1"/>
          <p:nvPr/>
        </p:nvSpPr>
        <p:spPr>
          <a:xfrm>
            <a:off x="0" y="703988"/>
            <a:ext cx="2463589" cy="3879700"/>
          </a:xfrm>
          <a:prstGeom prst="rect">
            <a:avLst/>
          </a:prstGeom>
          <a:noFill/>
          <a:ln>
            <a:noFill/>
          </a:ln>
        </p:spPr>
        <p:txBody>
          <a:bodyPr spcFirstLastPara="1" wrap="square" lIns="0" tIns="6025" rIns="0" bIns="0" anchor="t" anchorCtr="0">
            <a:noAutofit/>
          </a:bodyPr>
          <a:lstStyle/>
          <a:p>
            <a:pPr marL="346075" indent="-228600">
              <a:spcBef>
                <a:spcPts val="300"/>
              </a:spcBef>
              <a:spcAft>
                <a:spcPts val="300"/>
              </a:spcAft>
              <a:buFont typeface="+mj-lt"/>
              <a:buAutoNum type="arabicPeriod" startAt="21"/>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Scroll down to verify all Work Orders have been configured properly</a:t>
            </a:r>
          </a:p>
          <a:p>
            <a:pPr marL="346075" indent="-228600">
              <a:spcBef>
                <a:spcPts val="300"/>
              </a:spcBef>
              <a:spcAft>
                <a:spcPts val="300"/>
              </a:spcAft>
              <a:buFont typeface="+mj-lt"/>
              <a:buAutoNum type="arabicPeriod" startAt="21"/>
            </a:pPr>
            <a:r>
              <a:rPr lang="en-US" sz="9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Click ”Schedule” to create and dispatch Work Orders.</a:t>
            </a:r>
          </a:p>
        </p:txBody>
      </p:sp>
      <p:cxnSp>
        <p:nvCxnSpPr>
          <p:cNvPr id="7" name="Straight Arrow Connector 6">
            <a:extLst>
              <a:ext uri="{FF2B5EF4-FFF2-40B4-BE49-F238E27FC236}">
                <a16:creationId xmlns:a16="http://schemas.microsoft.com/office/drawing/2014/main" id="{8D38A7BF-EF30-0983-86D4-D0FC5BA185C4}"/>
              </a:ext>
            </a:extLst>
          </p:cNvPr>
          <p:cNvCxnSpPr>
            <a:cxnSpLocks/>
          </p:cNvCxnSpPr>
          <p:nvPr/>
        </p:nvCxnSpPr>
        <p:spPr>
          <a:xfrm>
            <a:off x="7723802" y="4238579"/>
            <a:ext cx="641555" cy="20093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3324"/>
      </p:ext>
    </p:extLst>
  </p:cSld>
  <p:clrMapOvr>
    <a:masterClrMapping/>
  </p:clrMapOvr>
</p:sld>
</file>

<file path=ppt/theme/theme1.xml><?xml version="1.0" encoding="utf-8"?>
<a:theme xmlns:a="http://schemas.openxmlformats.org/drawingml/2006/main" name="Elegant Interorism">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4782</TotalTime>
  <Words>373</Words>
  <Application>Microsoft Macintosh PowerPoint</Application>
  <PresentationFormat>On-screen Show (16:9)</PresentationFormat>
  <Paragraphs>33</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Georgia</vt:lpstr>
      <vt:lpstr>Open Sans</vt:lpstr>
      <vt:lpstr>Oswald</vt:lpstr>
      <vt:lpstr>Roboto Slab</vt:lpstr>
      <vt:lpstr>Elegant Interorism</vt:lpstr>
      <vt:lpstr>BULK WORK ORDER CREATION - MAP</vt:lpstr>
      <vt:lpstr>BULK WORK ORDER CREATION – Filtering &amp; Selecting Sites</vt:lpstr>
      <vt:lpstr>BULK WORK ORDER CREATION – Selecting Sites</vt:lpstr>
      <vt:lpstr>BULK WORK ORDER CREATION – Initial Work Order Configuration</vt:lpstr>
      <vt:lpstr>BULK WORK ORDER CREATION – Vendor and Billing Configuration</vt:lpstr>
      <vt:lpstr>BULK WORK ORDER CREATION – Work Order Verification and Dispatch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ERP ASSESSMENT</dc:title>
  <cp:lastModifiedBy>Mike Burke</cp:lastModifiedBy>
  <cp:revision>46</cp:revision>
  <cp:lastPrinted>2022-11-09T18:10:48Z</cp:lastPrinted>
  <dcterms:modified xsi:type="dcterms:W3CDTF">2022-11-15T04:38:46Z</dcterms:modified>
</cp:coreProperties>
</file>